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82" autoAdjust="0"/>
  </p:normalViewPr>
  <p:slideViewPr>
    <p:cSldViewPr>
      <p:cViewPr>
        <p:scale>
          <a:sx n="121" d="100"/>
          <a:sy n="121" d="100"/>
        </p:scale>
        <p:origin x="36" y="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E9837AD-4944-4242-BC4C-87A7C4FA5837}" type="datetimeFigureOut">
              <a:rPr lang="en-US" smtClean="0"/>
              <a:pPr/>
              <a:t>5/17/2013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7B6BD05-1D8A-48BF-B3B5-2561596003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mages.google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student060\Local%20Settings\Temporary%20Internet%20Files\Content.IE5\L64U9YC9\MS910219273%5b1%5d.wav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witchzoo.com/zoo.htm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5" Type="http://schemas.openxmlformats.org/officeDocument/2006/relationships/image" Target="../media/image10.png"/><Relationship Id="rId4" Type="http://schemas.openxmlformats.org/officeDocument/2006/relationships/hyperlink" Target="http://www.mbgnet.net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Create Your Own Animal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Name: ME!! </a:t>
            </a:r>
            <a:r>
              <a:rPr lang="en-US" dirty="0"/>
              <a:t>(</a:t>
            </a:r>
            <a:r>
              <a:rPr lang="en-US" dirty="0" smtClean="0"/>
              <a:t>AMARIE RAYMOND)</a:t>
            </a:r>
            <a:endParaRPr lang="en-US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259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/>
          <a:lstStyle/>
          <a:p>
            <a:r>
              <a:rPr lang="en-US" dirty="0" smtClean="0"/>
              <a:t>Temperate Forest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514600"/>
            <a:ext cx="8229600" cy="46482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Location: My animal lives in Europe , Canada , Russia , China , and Japan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Characteristics: The Temperate Forest only gets 30 to 60 inches of rain per year. The average temperature is 50</a:t>
            </a:r>
          </a:p>
          <a:p>
            <a:pPr marL="0" indent="0">
              <a:buNone/>
            </a:pPr>
            <a:r>
              <a:rPr lang="en-US" dirty="0" smtClean="0"/>
              <a:t>What it takes to survive: you need to feed on trees ,you have to be fast ,you have to know how to climb trees.</a:t>
            </a:r>
            <a:endParaRPr lang="en-US" dirty="0"/>
          </a:p>
        </p:txBody>
      </p:sp>
      <p:pic>
        <p:nvPicPr>
          <p:cNvPr id="4" name="yo mama">
            <a:hlinkClick r:id="" action="ppaction://media"/>
          </p:cNvPr>
          <p:cNvPicPr>
            <a:picLocks noRot="1" noChangeAspect="1"/>
          </p:cNvPicPr>
          <p:nvPr>
            <a:wavAudioFile r:embed="rId1" name="yo mama"/>
          </p:nvPr>
        </p:nvPicPr>
        <p:blipFill>
          <a:blip r:embed="rId3" cstate="print"/>
          <a:stretch>
            <a:fillRect/>
          </a:stretch>
        </p:blipFill>
        <p:spPr>
          <a:xfrm>
            <a:off x="5715000" y="1752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988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More Information on Habitat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>
                <a:hlinkClick r:id="rId3"/>
              </a:rPr>
              <a:t>www.images.google.com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</p:txBody>
      </p:sp>
      <p:pic>
        <p:nvPicPr>
          <p:cNvPr id="4" name="Picture 3" descr="map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2971800"/>
            <a:ext cx="3676650" cy="1981200"/>
          </a:xfrm>
          <a:prstGeom prst="rect">
            <a:avLst/>
          </a:prstGeom>
        </p:spPr>
      </p:pic>
      <p:pic>
        <p:nvPicPr>
          <p:cNvPr id="5" name="Picture 4" descr="worldma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3124200"/>
            <a:ext cx="3810000" cy="259080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 cstate="print"/>
          <a:stretch>
            <a:fillRect/>
          </a:stretch>
        </p:blipFill>
        <p:spPr>
          <a:xfrm>
            <a:off x="8382000" y="685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8624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Adaptations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to feed on leaves. </a:t>
            </a:r>
          </a:p>
          <a:p>
            <a:r>
              <a:rPr lang="en-US" dirty="0" smtClean="0"/>
              <a:t> You have know how to climb trees.	</a:t>
            </a:r>
          </a:p>
          <a:p>
            <a:r>
              <a:rPr lang="en-US" dirty="0" smtClean="0"/>
              <a:t>You have to be fast.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7086600" y="762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034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67494"/>
            <a:ext cx="7772400" cy="799306"/>
          </a:xfrm>
        </p:spPr>
        <p:txBody>
          <a:bodyPr/>
          <a:lstStyle/>
          <a:p>
            <a:r>
              <a:rPr lang="en-US" dirty="0" smtClean="0"/>
              <a:t>My Animal</a:t>
            </a:r>
            <a:endParaRPr lang="en-US" dirty="0"/>
          </a:p>
        </p:txBody>
      </p:sp>
      <p:pic>
        <p:nvPicPr>
          <p:cNvPr id="4" name="MS910219273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038600" y="914400"/>
            <a:ext cx="304800" cy="304800"/>
          </a:xfrm>
          <a:prstGeom prst="rect">
            <a:avLst/>
          </a:prstGeom>
        </p:spPr>
      </p:pic>
      <p:pic>
        <p:nvPicPr>
          <p:cNvPr id="7" name="Picture 6" descr="amari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1524000"/>
            <a:ext cx="3454400" cy="2590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144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Deer legs makes it run fast</a:t>
            </a:r>
          </a:p>
          <a:p>
            <a:r>
              <a:rPr lang="en-US" dirty="0" smtClean="0"/>
              <a:t>The Cardinal wings helps it fly and find a home </a:t>
            </a:r>
          </a:p>
          <a:p>
            <a:r>
              <a:rPr lang="en-US" dirty="0" smtClean="0"/>
              <a:t>The Rattle Snake head has poison to kill predators 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1026" name="Object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791200" y="1371600"/>
          <a:ext cx="304800" cy="304800"/>
        </p:xfrm>
        <a:graphic>
          <a:graphicData uri="http://schemas.openxmlformats.org/presentationml/2006/ole">
            <p:oleObj spid="_x0000_s1026" name="Sound Recorder Document" r:id="rId3" imgW="304520" imgH="304520" progId="SoundRec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600888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http://switchzoo.com/zoo.htm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http://www.mbgnet.net/</a:t>
            </a:r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3352800" y="9144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255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BYE – BYE!!!!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167</TotalTime>
  <Words>147</Words>
  <Application>Microsoft Office PowerPoint</Application>
  <PresentationFormat>On-screen Show (4:3)</PresentationFormat>
  <Paragraphs>27</Paragraphs>
  <Slides>8</Slides>
  <Notes>0</Notes>
  <HiddenSlides>0</HiddenSlides>
  <MMClips>6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Verve</vt:lpstr>
      <vt:lpstr>Sound Recorder Document</vt:lpstr>
      <vt:lpstr>Create Your Own Animal</vt:lpstr>
      <vt:lpstr>Temperate Forest</vt:lpstr>
      <vt:lpstr>More Information on Habitat  </vt:lpstr>
      <vt:lpstr>Animal Adaptations</vt:lpstr>
      <vt:lpstr>My Animal</vt:lpstr>
      <vt:lpstr>Evidence</vt:lpstr>
      <vt:lpstr>Citations</vt:lpstr>
      <vt:lpstr>        BYE – BYE!!!!</vt:lpstr>
    </vt:vector>
  </TitlesOfParts>
  <Company>University of Memphis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Create Your Own Animal</dc:title>
  <dc:creator>Logan</dc:creator>
  <cp:lastModifiedBy>Shelly Burr</cp:lastModifiedBy>
  <cp:revision>22</cp:revision>
  <dcterms:created xsi:type="dcterms:W3CDTF">2013-04-16T01:24:27Z</dcterms:created>
  <dcterms:modified xsi:type="dcterms:W3CDTF">2013-05-17T16:17:03Z</dcterms:modified>
</cp:coreProperties>
</file>